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5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C59B9-60D1-49C8-A4D3-9F394B451C62}"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8FE21-F8AF-4CA9-84B1-0C983122BAAD}" type="slidenum">
              <a:rPr lang="en-US" smtClean="0"/>
              <a:pPr/>
              <a:t>‹#›</a:t>
            </a:fld>
            <a:endParaRPr lang="en-US"/>
          </a:p>
        </p:txBody>
      </p:sp>
    </p:spTree>
    <p:extLst>
      <p:ext uri="{BB962C8B-B14F-4D97-AF65-F5344CB8AC3E}">
        <p14:creationId xmlns:p14="http://schemas.microsoft.com/office/powerpoint/2010/main" val="100047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15D9-4A7D-4988-9E2F-AB780AF63265}"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15D9-4A7D-4988-9E2F-AB780AF63265}"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15D9-4A7D-4988-9E2F-AB780AF63265}"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15D9-4A7D-4988-9E2F-AB780AF63265}"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15D9-4A7D-4988-9E2F-AB780AF63265}"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15D9-4A7D-4988-9E2F-AB780AF63265}"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15D9-4A7D-4988-9E2F-AB780AF63265}"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E83AB-997D-4F83-B74B-BD86C1E8F6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15D9-4A7D-4988-9E2F-AB780AF63265}"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83AB-997D-4F83-B74B-BD86C1E8F6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6" name="TextBox 5"/>
          <p:cNvSpPr txBox="1"/>
          <p:nvPr/>
        </p:nvSpPr>
        <p:spPr>
          <a:xfrm>
            <a:off x="1143000" y="2667000"/>
            <a:ext cx="6781800" cy="461665"/>
          </a:xfrm>
          <a:prstGeom prst="rect">
            <a:avLst/>
          </a:prstGeom>
          <a:noFill/>
        </p:spPr>
        <p:txBody>
          <a:bodyPr wrap="square" rtlCol="0">
            <a:spAutoFit/>
          </a:bodyPr>
          <a:lstStyle/>
          <a:p>
            <a:pPr algn="ctr"/>
            <a:r>
              <a:rPr lang="en-US" sz="2400" dirty="0" smtClean="0"/>
              <a:t>Extended top hats installation instructions </a:t>
            </a:r>
            <a:endParaRPr lang="en-US" sz="2400" dirty="0"/>
          </a:p>
        </p:txBody>
      </p:sp>
      <p:sp>
        <p:nvSpPr>
          <p:cNvPr id="7" name="TextBox 6"/>
          <p:cNvSpPr txBox="1"/>
          <p:nvPr/>
        </p:nvSpPr>
        <p:spPr>
          <a:xfrm>
            <a:off x="304800" y="3429000"/>
            <a:ext cx="4419600" cy="2308324"/>
          </a:xfrm>
          <a:prstGeom prst="rect">
            <a:avLst/>
          </a:prstGeom>
          <a:noFill/>
        </p:spPr>
        <p:txBody>
          <a:bodyPr wrap="square" rtlCol="0">
            <a:spAutoFit/>
          </a:bodyPr>
          <a:lstStyle/>
          <a:p>
            <a:r>
              <a:rPr lang="en-US" dirty="0" smtClean="0"/>
              <a:t>Included parts:</a:t>
            </a:r>
          </a:p>
          <a:p>
            <a:endParaRPr lang="en-US" dirty="0"/>
          </a:p>
          <a:p>
            <a:r>
              <a:rPr lang="en-US" dirty="0" smtClean="0"/>
              <a:t>Extended top hats (qty 2)</a:t>
            </a:r>
          </a:p>
          <a:p>
            <a:r>
              <a:rPr lang="en-US" dirty="0" smtClean="0"/>
              <a:t>Spring isolator bushing (</a:t>
            </a:r>
            <a:r>
              <a:rPr lang="en-US" dirty="0" err="1" smtClean="0"/>
              <a:t>qty</a:t>
            </a:r>
            <a:r>
              <a:rPr lang="en-US" dirty="0" smtClean="0"/>
              <a:t> 2)</a:t>
            </a:r>
            <a:endParaRPr lang="en-US" dirty="0"/>
          </a:p>
          <a:p>
            <a:r>
              <a:rPr lang="en-US" dirty="0" smtClean="0"/>
              <a:t>Energy Suspension top hat bushings (</a:t>
            </a:r>
            <a:r>
              <a:rPr lang="en-US" dirty="0" err="1" smtClean="0"/>
              <a:t>qty</a:t>
            </a:r>
            <a:r>
              <a:rPr lang="en-US" dirty="0" smtClean="0"/>
              <a:t> 2)</a:t>
            </a:r>
          </a:p>
          <a:p>
            <a:r>
              <a:rPr lang="en-US" dirty="0" smtClean="0"/>
              <a:t>M10 x 1.5 </a:t>
            </a:r>
            <a:r>
              <a:rPr lang="en-US" dirty="0" err="1" smtClean="0"/>
              <a:t>allen</a:t>
            </a:r>
            <a:r>
              <a:rPr lang="en-US" dirty="0" smtClean="0"/>
              <a:t> head bolts, pre installed and </a:t>
            </a:r>
            <a:r>
              <a:rPr lang="en-US" dirty="0" err="1" smtClean="0"/>
              <a:t>tq’d</a:t>
            </a:r>
            <a:r>
              <a:rPr lang="en-US" dirty="0" smtClean="0"/>
              <a:t> to spec (</a:t>
            </a:r>
            <a:r>
              <a:rPr lang="en-US" dirty="0" err="1" smtClean="0"/>
              <a:t>qty</a:t>
            </a:r>
            <a:r>
              <a:rPr lang="en-US" dirty="0" smtClean="0"/>
              <a:t> 6)</a:t>
            </a:r>
          </a:p>
          <a:p>
            <a:r>
              <a:rPr lang="en-US" dirty="0" smtClean="0"/>
              <a:t>M10 x 1.5 nuts (</a:t>
            </a:r>
            <a:r>
              <a:rPr lang="en-US" dirty="0" err="1" smtClean="0"/>
              <a:t>qty</a:t>
            </a:r>
            <a:r>
              <a:rPr lang="en-US" dirty="0" smtClean="0"/>
              <a:t> 6)</a:t>
            </a:r>
          </a:p>
        </p:txBody>
      </p:sp>
      <p:sp>
        <p:nvSpPr>
          <p:cNvPr id="9" name="TextBox 8"/>
          <p:cNvSpPr txBox="1"/>
          <p:nvPr/>
        </p:nvSpPr>
        <p:spPr>
          <a:xfrm>
            <a:off x="5181600" y="3429000"/>
            <a:ext cx="3581400" cy="369332"/>
          </a:xfrm>
          <a:prstGeom prst="rect">
            <a:avLst/>
          </a:prstGeom>
          <a:noFill/>
        </p:spPr>
        <p:txBody>
          <a:bodyPr wrap="square" rtlCol="0">
            <a:spAutoFit/>
          </a:bodyPr>
          <a:lstStyle/>
          <a:p>
            <a:r>
              <a:rPr lang="en-US" dirty="0" smtClean="0"/>
              <a:t>Tools needed for installation:</a:t>
            </a:r>
            <a:endParaRPr lang="en-US" dirty="0"/>
          </a:p>
        </p:txBody>
      </p:sp>
      <p:sp>
        <p:nvSpPr>
          <p:cNvPr id="11" name="TextBox 10"/>
          <p:cNvSpPr txBox="1"/>
          <p:nvPr/>
        </p:nvSpPr>
        <p:spPr>
          <a:xfrm>
            <a:off x="5257800" y="3962400"/>
            <a:ext cx="3581400" cy="1200329"/>
          </a:xfrm>
          <a:prstGeom prst="rect">
            <a:avLst/>
          </a:prstGeom>
          <a:noFill/>
        </p:spPr>
        <p:txBody>
          <a:bodyPr wrap="square" rtlCol="0">
            <a:spAutoFit/>
          </a:bodyPr>
          <a:lstStyle/>
          <a:p>
            <a:r>
              <a:rPr lang="en-US" dirty="0" smtClean="0"/>
              <a:t>Ratchet </a:t>
            </a:r>
          </a:p>
          <a:p>
            <a:r>
              <a:rPr lang="en-US" dirty="0" err="1" smtClean="0"/>
              <a:t>Tq</a:t>
            </a:r>
            <a:r>
              <a:rPr lang="en-US" dirty="0" smtClean="0"/>
              <a:t> wrench</a:t>
            </a:r>
          </a:p>
          <a:p>
            <a:r>
              <a:rPr lang="en-US" dirty="0" smtClean="0"/>
              <a:t>15mm deep socket</a:t>
            </a:r>
          </a:p>
          <a:p>
            <a:r>
              <a:rPr lang="en-US" dirty="0" smtClean="0"/>
              <a:t>Screwdriver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3048000" cy="4801314"/>
          </a:xfrm>
          <a:prstGeom prst="rect">
            <a:avLst/>
          </a:prstGeom>
          <a:noFill/>
        </p:spPr>
        <p:txBody>
          <a:bodyPr wrap="square" rtlCol="0">
            <a:spAutoFit/>
          </a:bodyPr>
          <a:lstStyle/>
          <a:p>
            <a:r>
              <a:rPr lang="en-US" dirty="0" smtClean="0"/>
              <a:t>Step 9 – Now install your new extended top hat.  Here you can see everything back together.  Tighten your shock nut.  Remove the 3 supplied nuts and install your </a:t>
            </a:r>
            <a:r>
              <a:rPr lang="en-US" dirty="0" err="1" smtClean="0"/>
              <a:t>coilovers</a:t>
            </a:r>
            <a:r>
              <a:rPr lang="en-US" dirty="0" smtClean="0"/>
              <a:t> back into your car.  </a:t>
            </a:r>
          </a:p>
          <a:p>
            <a:endParaRPr lang="en-US" dirty="0"/>
          </a:p>
          <a:p>
            <a:r>
              <a:rPr lang="en-US" dirty="0" err="1" smtClean="0"/>
              <a:t>Tq</a:t>
            </a:r>
            <a:r>
              <a:rPr lang="en-US" dirty="0" smtClean="0"/>
              <a:t> the top hat nuts to 30 </a:t>
            </a:r>
            <a:r>
              <a:rPr lang="en-US" dirty="0" err="1" smtClean="0"/>
              <a:t>ft</a:t>
            </a:r>
            <a:r>
              <a:rPr lang="en-US" dirty="0" smtClean="0"/>
              <a:t> </a:t>
            </a:r>
            <a:r>
              <a:rPr lang="en-US" dirty="0" err="1" smtClean="0"/>
              <a:t>lbs</a:t>
            </a:r>
            <a:endParaRPr lang="en-US" dirty="0" smtClean="0"/>
          </a:p>
          <a:p>
            <a:endParaRPr lang="en-US" dirty="0"/>
          </a:p>
          <a:p>
            <a:r>
              <a:rPr lang="en-US" dirty="0" smtClean="0"/>
              <a:t>*NOTE: should the top hat not go through the chassis smoothly, you may need to clean up the mounting holes.  Cleaning the debris out of the chassis to allow for the top hat to be installed easily.</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09900" y="876300"/>
            <a:ext cx="6248400" cy="541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3.png"/>
          <p:cNvPicPr>
            <a:picLocks noChangeAspect="1"/>
          </p:cNvPicPr>
          <p:nvPr/>
        </p:nvPicPr>
        <p:blipFill>
          <a:blip r:embed="rId2" cstate="print"/>
          <a:stretch>
            <a:fillRect/>
          </a:stretch>
        </p:blipFill>
        <p:spPr>
          <a:xfrm>
            <a:off x="457200" y="381000"/>
            <a:ext cx="8458200" cy="2314286"/>
          </a:xfrm>
          <a:prstGeom prst="rect">
            <a:avLst/>
          </a:prstGeom>
        </p:spPr>
      </p:pic>
      <p:sp>
        <p:nvSpPr>
          <p:cNvPr id="5" name="TextBox 4"/>
          <p:cNvSpPr txBox="1"/>
          <p:nvPr/>
        </p:nvSpPr>
        <p:spPr>
          <a:xfrm>
            <a:off x="990600" y="2667000"/>
            <a:ext cx="7315200" cy="2862322"/>
          </a:xfrm>
          <a:prstGeom prst="rect">
            <a:avLst/>
          </a:prstGeom>
          <a:noFill/>
        </p:spPr>
        <p:txBody>
          <a:bodyPr wrap="square" rtlCol="0">
            <a:spAutoFit/>
          </a:bodyPr>
          <a:lstStyle/>
          <a:p>
            <a:pPr algn="ctr"/>
            <a:r>
              <a:rPr lang="en-US" sz="3600" dirty="0" smtClean="0"/>
              <a:t>Disclaimer of these installation instructions </a:t>
            </a:r>
          </a:p>
          <a:p>
            <a:endParaRPr lang="en-US" dirty="0" smtClean="0"/>
          </a:p>
          <a:p>
            <a:r>
              <a:rPr lang="en-US" dirty="0" smtClean="0"/>
              <a:t>These instructions will show you how to install our extended top hats, it will not show you have to remove your suspension.  If you aren’t comfortable removing your suspension to replace the top hats please take your car to a professional to have them installed.  Our top hats are designed for off road use only.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381000"/>
            <a:ext cx="7620000" cy="1200329"/>
          </a:xfrm>
          <a:prstGeom prst="rect">
            <a:avLst/>
          </a:prstGeom>
          <a:noFill/>
        </p:spPr>
        <p:txBody>
          <a:bodyPr wrap="square" rtlCol="0">
            <a:spAutoFit/>
          </a:bodyPr>
          <a:lstStyle/>
          <a:p>
            <a:r>
              <a:rPr lang="en-US" dirty="0" smtClean="0"/>
              <a:t>Step 1 – Remove your current suspension and factory top hat.</a:t>
            </a:r>
          </a:p>
          <a:p>
            <a:r>
              <a:rPr lang="en-US" dirty="0" smtClean="0"/>
              <a:t>Step 2 -  Remove the bushing sleeve from your factory top hat bushings.  You may need a screwdriver to remove the sleeve.  It should look like the sleeve below.  This part will be used in Step 3.</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95562" y="600167"/>
            <a:ext cx="489567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50332"/>
            <a:ext cx="1981200" cy="2031325"/>
          </a:xfrm>
          <a:prstGeom prst="rect">
            <a:avLst/>
          </a:prstGeom>
          <a:noFill/>
        </p:spPr>
        <p:txBody>
          <a:bodyPr wrap="square" rtlCol="0">
            <a:spAutoFit/>
          </a:bodyPr>
          <a:lstStyle/>
          <a:p>
            <a:r>
              <a:rPr lang="en-US" dirty="0" smtClean="0"/>
              <a:t>Step 3 – Take the sleeve you removed in Step 2 and insert into the new bushings on your new extended top hat.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7500" y="788432"/>
            <a:ext cx="5943600" cy="586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620000" cy="646331"/>
          </a:xfrm>
          <a:prstGeom prst="rect">
            <a:avLst/>
          </a:prstGeom>
          <a:noFill/>
        </p:spPr>
        <p:txBody>
          <a:bodyPr wrap="square" rtlCol="0">
            <a:spAutoFit/>
          </a:bodyPr>
          <a:lstStyle/>
          <a:p>
            <a:r>
              <a:rPr lang="en-US" dirty="0" smtClean="0"/>
              <a:t>Step 4 – Here you can see the bushing sleeve installed fully into the new top hat bushings.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66900" y="1257300"/>
            <a:ext cx="5562600" cy="518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696200" cy="1754326"/>
          </a:xfrm>
          <a:prstGeom prst="rect">
            <a:avLst/>
          </a:prstGeom>
          <a:noFill/>
        </p:spPr>
        <p:txBody>
          <a:bodyPr wrap="square" rtlCol="0">
            <a:spAutoFit/>
          </a:bodyPr>
          <a:lstStyle/>
          <a:p>
            <a:r>
              <a:rPr lang="en-US" dirty="0" smtClean="0"/>
              <a:t>Step 5 – This step is IMPORTANT, make sure that your bump stops goes into the top hat and also extends past the isolator bushing.  Failure to do this may damage your top hat and other suspension components.  As you can see below our bump stop is cut in half,  we are using the upper part of the bump stop (larger side) and have flipped it to allow the smaller part to enter the top hat.  If you use the smaller part of the bump stop you wont need to flip the bump stop.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0944" y="2131456"/>
            <a:ext cx="5253511" cy="5562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2971800" cy="1477328"/>
          </a:xfrm>
          <a:prstGeom prst="rect">
            <a:avLst/>
          </a:prstGeom>
          <a:noFill/>
        </p:spPr>
        <p:txBody>
          <a:bodyPr wrap="square" rtlCol="0">
            <a:spAutoFit/>
          </a:bodyPr>
          <a:lstStyle/>
          <a:p>
            <a:r>
              <a:rPr lang="en-US" dirty="0" smtClean="0"/>
              <a:t>Step 6 – Here you get a better idea of what we were talking about in Step 5.  You can see the smaller side of the bump stop facing up.</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100" y="1104900"/>
            <a:ext cx="6477000" cy="4724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3048000" cy="2308324"/>
          </a:xfrm>
          <a:prstGeom prst="rect">
            <a:avLst/>
          </a:prstGeom>
          <a:noFill/>
        </p:spPr>
        <p:txBody>
          <a:bodyPr wrap="square" rtlCol="0">
            <a:spAutoFit/>
          </a:bodyPr>
          <a:lstStyle/>
          <a:p>
            <a:r>
              <a:rPr lang="en-US" dirty="0" smtClean="0"/>
              <a:t>Step </a:t>
            </a:r>
            <a:r>
              <a:rPr lang="en-US" dirty="0"/>
              <a:t>7</a:t>
            </a:r>
            <a:r>
              <a:rPr lang="en-US" dirty="0" smtClean="0"/>
              <a:t> – When you begin reinstalling the suspension washers it is critical that you install both of the washers pictured.  Again, failure to do so will cause damage to your suspension and possibly your car.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85787" y="1162413"/>
            <a:ext cx="5982426" cy="472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2743200" cy="1477328"/>
          </a:xfrm>
          <a:prstGeom prst="rect">
            <a:avLst/>
          </a:prstGeom>
          <a:noFill/>
        </p:spPr>
        <p:txBody>
          <a:bodyPr wrap="square" rtlCol="0">
            <a:spAutoFit/>
          </a:bodyPr>
          <a:lstStyle/>
          <a:p>
            <a:r>
              <a:rPr lang="en-US" dirty="0" smtClean="0"/>
              <a:t>Step 8 – Reinstall your </a:t>
            </a:r>
            <a:r>
              <a:rPr lang="en-US" dirty="0" err="1" smtClean="0"/>
              <a:t>coilover</a:t>
            </a:r>
            <a:r>
              <a:rPr lang="en-US" dirty="0" smtClean="0"/>
              <a:t> spring.  Here you can see the bump stop, washers and spring all installed.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95600" y="533400"/>
            <a:ext cx="6324600" cy="601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512</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Alan Craft</cp:lastModifiedBy>
  <cp:revision>20</cp:revision>
  <dcterms:created xsi:type="dcterms:W3CDTF">2014-04-16T17:55:09Z</dcterms:created>
  <dcterms:modified xsi:type="dcterms:W3CDTF">2014-10-03T02:00:50Z</dcterms:modified>
</cp:coreProperties>
</file>