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66" r:id="rId11"/>
    <p:sldId id="267" r:id="rId12"/>
    <p:sldId id="269"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6C59B9-60D1-49C8-A4D3-9F394B451C62}" type="datetimeFigureOut">
              <a:rPr lang="en-US" smtClean="0"/>
              <a:pPr/>
              <a:t>8/9/2014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8FE21-F8AF-4CA9-84B1-0C983122BA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0015D9-4A7D-4988-9E2F-AB780AF63265}" type="datetimeFigureOut">
              <a:rPr lang="en-US" smtClean="0"/>
              <a:pPr/>
              <a:t>8/9/2014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015D9-4A7D-4988-9E2F-AB780AF63265}" type="datetimeFigureOut">
              <a:rPr lang="en-US" smtClean="0"/>
              <a:pPr/>
              <a:t>8/9/2014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015D9-4A7D-4988-9E2F-AB780AF63265}" type="datetimeFigureOut">
              <a:rPr lang="en-US" smtClean="0"/>
              <a:pPr/>
              <a:t>8/9/2014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015D9-4A7D-4988-9E2F-AB780AF63265}" type="datetimeFigureOut">
              <a:rPr lang="en-US" smtClean="0"/>
              <a:pPr/>
              <a:t>8/9/2014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0015D9-4A7D-4988-9E2F-AB780AF63265}" type="datetimeFigureOut">
              <a:rPr lang="en-US" smtClean="0"/>
              <a:pPr/>
              <a:t>8/9/2014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0015D9-4A7D-4988-9E2F-AB780AF63265}" type="datetimeFigureOut">
              <a:rPr lang="en-US" smtClean="0"/>
              <a:pPr/>
              <a:t>8/9/2014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0015D9-4A7D-4988-9E2F-AB780AF63265}" type="datetimeFigureOut">
              <a:rPr lang="en-US" smtClean="0"/>
              <a:pPr/>
              <a:t>8/9/2014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0015D9-4A7D-4988-9E2F-AB780AF63265}" type="datetimeFigureOut">
              <a:rPr lang="en-US" smtClean="0"/>
              <a:pPr/>
              <a:t>8/9/2014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015D9-4A7D-4988-9E2F-AB780AF63265}" type="datetimeFigureOut">
              <a:rPr lang="en-US" smtClean="0"/>
              <a:pPr/>
              <a:t>8/9/2014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015D9-4A7D-4988-9E2F-AB780AF63265}" type="datetimeFigureOut">
              <a:rPr lang="en-US" smtClean="0"/>
              <a:pPr/>
              <a:t>8/9/2014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015D9-4A7D-4988-9E2F-AB780AF63265}" type="datetimeFigureOut">
              <a:rPr lang="en-US" smtClean="0"/>
              <a:pPr/>
              <a:t>8/9/2014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015D9-4A7D-4988-9E2F-AB780AF63265}" type="datetimeFigureOut">
              <a:rPr lang="en-US" smtClean="0"/>
              <a:pPr/>
              <a:t>8/9/2014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E83AB-997D-4F83-B74B-BD86C1E8F6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003.png"/>
          <p:cNvPicPr>
            <a:picLocks noChangeAspect="1"/>
          </p:cNvPicPr>
          <p:nvPr/>
        </p:nvPicPr>
        <p:blipFill>
          <a:blip r:embed="rId2" cstate="print"/>
          <a:stretch>
            <a:fillRect/>
          </a:stretch>
        </p:blipFill>
        <p:spPr>
          <a:xfrm>
            <a:off x="457200" y="381000"/>
            <a:ext cx="8458200" cy="2314286"/>
          </a:xfrm>
          <a:prstGeom prst="rect">
            <a:avLst/>
          </a:prstGeom>
        </p:spPr>
      </p:pic>
      <p:sp>
        <p:nvSpPr>
          <p:cNvPr id="6" name="TextBox 5"/>
          <p:cNvSpPr txBox="1"/>
          <p:nvPr/>
        </p:nvSpPr>
        <p:spPr>
          <a:xfrm>
            <a:off x="1143000" y="2667000"/>
            <a:ext cx="6781800" cy="461665"/>
          </a:xfrm>
          <a:prstGeom prst="rect">
            <a:avLst/>
          </a:prstGeom>
          <a:noFill/>
        </p:spPr>
        <p:txBody>
          <a:bodyPr wrap="square" rtlCol="0">
            <a:spAutoFit/>
          </a:bodyPr>
          <a:lstStyle/>
          <a:p>
            <a:pPr algn="ctr"/>
            <a:r>
              <a:rPr lang="en-US" sz="2400" dirty="0" smtClean="0"/>
              <a:t>Air tank installation instructions</a:t>
            </a:r>
            <a:endParaRPr lang="en-US" sz="2400" dirty="0"/>
          </a:p>
        </p:txBody>
      </p:sp>
      <p:sp>
        <p:nvSpPr>
          <p:cNvPr id="7" name="TextBox 6"/>
          <p:cNvSpPr txBox="1"/>
          <p:nvPr/>
        </p:nvSpPr>
        <p:spPr>
          <a:xfrm>
            <a:off x="304800" y="3429000"/>
            <a:ext cx="4419600" cy="2031325"/>
          </a:xfrm>
          <a:prstGeom prst="rect">
            <a:avLst/>
          </a:prstGeom>
          <a:noFill/>
        </p:spPr>
        <p:txBody>
          <a:bodyPr wrap="square" rtlCol="0">
            <a:spAutoFit/>
          </a:bodyPr>
          <a:lstStyle/>
          <a:p>
            <a:r>
              <a:rPr lang="en-US" dirty="0" smtClean="0"/>
              <a:t>Included parts:</a:t>
            </a:r>
          </a:p>
          <a:p>
            <a:endParaRPr lang="en-US" dirty="0" smtClean="0"/>
          </a:p>
          <a:p>
            <a:r>
              <a:rPr lang="en-US" dirty="0" smtClean="0"/>
              <a:t>Raw aluminum air tank bracket</a:t>
            </a:r>
          </a:p>
          <a:p>
            <a:r>
              <a:rPr lang="en-US" dirty="0" smtClean="0"/>
              <a:t>5/16-18 button head bolts (qty 4)</a:t>
            </a:r>
          </a:p>
          <a:p>
            <a:r>
              <a:rPr lang="en-US" dirty="0" smtClean="0"/>
              <a:t>M8x1.25 button head bolts (qty 4)</a:t>
            </a:r>
          </a:p>
          <a:p>
            <a:r>
              <a:rPr lang="en-US" dirty="0" smtClean="0"/>
              <a:t>M8 washers (qty 4)</a:t>
            </a:r>
          </a:p>
          <a:p>
            <a:r>
              <a:rPr lang="en-US" dirty="0" smtClean="0"/>
              <a:t>M8x1.25 flange nuts (qty 4)</a:t>
            </a:r>
            <a:endParaRPr lang="en-US" dirty="0"/>
          </a:p>
        </p:txBody>
      </p:sp>
      <p:sp>
        <p:nvSpPr>
          <p:cNvPr id="9" name="TextBox 8"/>
          <p:cNvSpPr txBox="1"/>
          <p:nvPr/>
        </p:nvSpPr>
        <p:spPr>
          <a:xfrm>
            <a:off x="5181600" y="3429000"/>
            <a:ext cx="3581400" cy="369332"/>
          </a:xfrm>
          <a:prstGeom prst="rect">
            <a:avLst/>
          </a:prstGeom>
          <a:noFill/>
        </p:spPr>
        <p:txBody>
          <a:bodyPr wrap="square" rtlCol="0">
            <a:spAutoFit/>
          </a:bodyPr>
          <a:lstStyle/>
          <a:p>
            <a:r>
              <a:rPr lang="en-US" dirty="0" smtClean="0"/>
              <a:t>Tools needed for installation:</a:t>
            </a:r>
            <a:endParaRPr lang="en-US" dirty="0"/>
          </a:p>
        </p:txBody>
      </p:sp>
      <p:sp>
        <p:nvSpPr>
          <p:cNvPr id="11" name="TextBox 10"/>
          <p:cNvSpPr txBox="1"/>
          <p:nvPr/>
        </p:nvSpPr>
        <p:spPr>
          <a:xfrm>
            <a:off x="5257800" y="3962400"/>
            <a:ext cx="3581400" cy="2585323"/>
          </a:xfrm>
          <a:prstGeom prst="rect">
            <a:avLst/>
          </a:prstGeom>
          <a:noFill/>
        </p:spPr>
        <p:txBody>
          <a:bodyPr wrap="square" rtlCol="0">
            <a:spAutoFit/>
          </a:bodyPr>
          <a:lstStyle/>
          <a:p>
            <a:r>
              <a:rPr lang="en-US" dirty="0" err="1" smtClean="0"/>
              <a:t>Rachet</a:t>
            </a:r>
            <a:endParaRPr lang="en-US" dirty="0" smtClean="0"/>
          </a:p>
          <a:p>
            <a:r>
              <a:rPr lang="en-US" dirty="0" smtClean="0"/>
              <a:t>12mm socket</a:t>
            </a:r>
          </a:p>
          <a:p>
            <a:r>
              <a:rPr lang="en-US" dirty="0" smtClean="0"/>
              <a:t>13mm socket</a:t>
            </a:r>
          </a:p>
          <a:p>
            <a:r>
              <a:rPr lang="en-US" dirty="0" smtClean="0"/>
              <a:t>5mm </a:t>
            </a:r>
            <a:r>
              <a:rPr lang="en-US" dirty="0" err="1" smtClean="0"/>
              <a:t>allen</a:t>
            </a:r>
            <a:r>
              <a:rPr lang="en-US" dirty="0" smtClean="0"/>
              <a:t> wrench</a:t>
            </a:r>
          </a:p>
          <a:p>
            <a:r>
              <a:rPr lang="en-US" dirty="0" smtClean="0"/>
              <a:t>3/8 </a:t>
            </a:r>
            <a:r>
              <a:rPr lang="en-US" dirty="0" err="1" smtClean="0"/>
              <a:t>allen</a:t>
            </a:r>
            <a:r>
              <a:rPr lang="en-US" dirty="0" smtClean="0"/>
              <a:t> wrench</a:t>
            </a:r>
          </a:p>
          <a:p>
            <a:r>
              <a:rPr lang="en-US" dirty="0" smtClean="0"/>
              <a:t>Center punch</a:t>
            </a:r>
          </a:p>
          <a:p>
            <a:r>
              <a:rPr lang="en-US" dirty="0" smtClean="0"/>
              <a:t>Stepped drill bit</a:t>
            </a:r>
          </a:p>
          <a:p>
            <a:r>
              <a:rPr lang="en-US" dirty="0" smtClean="0"/>
              <a:t>Cordless drill</a:t>
            </a:r>
            <a:endParaRPr lang="en-US" dirty="0" smtClean="0"/>
          </a:p>
          <a:p>
            <a:r>
              <a:rPr lang="en-US" dirty="0" smtClean="0"/>
              <a:t>Interior panel puller</a:t>
            </a: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381000"/>
            <a:ext cx="7696200" cy="646331"/>
          </a:xfrm>
          <a:prstGeom prst="rect">
            <a:avLst/>
          </a:prstGeom>
          <a:noFill/>
        </p:spPr>
        <p:txBody>
          <a:bodyPr wrap="square" rtlCol="0">
            <a:spAutoFit/>
          </a:bodyPr>
          <a:lstStyle/>
          <a:p>
            <a:r>
              <a:rPr lang="en-US" dirty="0" smtClean="0"/>
              <a:t>Step 9 – </a:t>
            </a:r>
            <a:r>
              <a:rPr lang="en-US" dirty="0" smtClean="0"/>
              <a:t>Now installed the supplied nuts onto the bolts that you just installed and tightened.  </a:t>
            </a:r>
            <a:r>
              <a:rPr lang="en-US" dirty="0" smtClean="0"/>
              <a:t>Be sure the bolts are tight before installing the nuts. </a:t>
            </a:r>
            <a:endParaRPr lang="en-US" dirty="0"/>
          </a:p>
        </p:txBody>
      </p:sp>
      <p:pic>
        <p:nvPicPr>
          <p:cNvPr id="6" name="Picture 5" descr="20140809_112517.jpg"/>
          <p:cNvPicPr>
            <a:picLocks noChangeAspect="1"/>
          </p:cNvPicPr>
          <p:nvPr/>
        </p:nvPicPr>
        <p:blipFill>
          <a:blip r:embed="rId2" cstate="print"/>
          <a:stretch>
            <a:fillRect/>
          </a:stretch>
        </p:blipFill>
        <p:spPr>
          <a:xfrm>
            <a:off x="381000" y="1219200"/>
            <a:ext cx="8229600" cy="5638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7696200" cy="646331"/>
          </a:xfrm>
          <a:prstGeom prst="rect">
            <a:avLst/>
          </a:prstGeom>
          <a:noFill/>
        </p:spPr>
        <p:txBody>
          <a:bodyPr wrap="square" rtlCol="0">
            <a:spAutoFit/>
          </a:bodyPr>
          <a:lstStyle/>
          <a:p>
            <a:r>
              <a:rPr lang="en-US" dirty="0" smtClean="0"/>
              <a:t>Step 10 – </a:t>
            </a:r>
            <a:r>
              <a:rPr lang="en-US" dirty="0" smtClean="0"/>
              <a:t>After you tighten the lower nuts, go ahead and tighten the upper nuts that were installed just hand tight. </a:t>
            </a:r>
            <a:endParaRPr lang="en-US" dirty="0"/>
          </a:p>
        </p:txBody>
      </p:sp>
      <p:pic>
        <p:nvPicPr>
          <p:cNvPr id="4" name="Picture 3" descr="20140809_112719.jpg"/>
          <p:cNvPicPr>
            <a:picLocks noChangeAspect="1"/>
          </p:cNvPicPr>
          <p:nvPr/>
        </p:nvPicPr>
        <p:blipFill>
          <a:blip r:embed="rId2" cstate="print"/>
          <a:stretch>
            <a:fillRect/>
          </a:stretch>
        </p:blipFill>
        <p:spPr>
          <a:xfrm>
            <a:off x="0" y="1828800"/>
            <a:ext cx="9144000" cy="4572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7924800" cy="646331"/>
          </a:xfrm>
          <a:prstGeom prst="rect">
            <a:avLst/>
          </a:prstGeom>
          <a:noFill/>
        </p:spPr>
        <p:txBody>
          <a:bodyPr wrap="square" rtlCol="0">
            <a:spAutoFit/>
          </a:bodyPr>
          <a:lstStyle/>
          <a:p>
            <a:r>
              <a:rPr lang="en-US" dirty="0" smtClean="0"/>
              <a:t>Step 12 – </a:t>
            </a:r>
            <a:r>
              <a:rPr lang="en-US" dirty="0" smtClean="0"/>
              <a:t>Be sure that when you install your air tank that you used the cut out for your pressure switch.  Rotate the air tank until you have it the correct way.</a:t>
            </a:r>
            <a:endParaRPr lang="en-US" dirty="0"/>
          </a:p>
        </p:txBody>
      </p:sp>
      <p:pic>
        <p:nvPicPr>
          <p:cNvPr id="4" name="Picture 3" descr="20140809_114157.jpg"/>
          <p:cNvPicPr>
            <a:picLocks noChangeAspect="1"/>
          </p:cNvPicPr>
          <p:nvPr/>
        </p:nvPicPr>
        <p:blipFill>
          <a:blip r:embed="rId2" cstate="print"/>
          <a:stretch>
            <a:fillRect/>
          </a:stretch>
        </p:blipFill>
        <p:spPr>
          <a:xfrm>
            <a:off x="0" y="1600200"/>
            <a:ext cx="9144000" cy="5257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81000"/>
            <a:ext cx="7772400" cy="646331"/>
          </a:xfrm>
          <a:prstGeom prst="rect">
            <a:avLst/>
          </a:prstGeom>
          <a:noFill/>
        </p:spPr>
        <p:txBody>
          <a:bodyPr wrap="square" rtlCol="0">
            <a:spAutoFit/>
          </a:bodyPr>
          <a:lstStyle/>
          <a:p>
            <a:r>
              <a:rPr lang="en-US" dirty="0" smtClean="0"/>
              <a:t>Step </a:t>
            </a:r>
            <a:r>
              <a:rPr lang="en-US" dirty="0" smtClean="0"/>
              <a:t>12 </a:t>
            </a:r>
            <a:r>
              <a:rPr lang="en-US" dirty="0" smtClean="0"/>
              <a:t>– </a:t>
            </a:r>
            <a:r>
              <a:rPr lang="en-US" dirty="0" smtClean="0"/>
              <a:t>Install your air tank, Congratulations you are finished installing your new FFC air tank bracket.</a:t>
            </a:r>
            <a:endParaRPr lang="en-US" dirty="0"/>
          </a:p>
        </p:txBody>
      </p:sp>
      <p:pic>
        <p:nvPicPr>
          <p:cNvPr id="4" name="Picture 3" descr="20140809_114140.jpg"/>
          <p:cNvPicPr>
            <a:picLocks noChangeAspect="1"/>
          </p:cNvPicPr>
          <p:nvPr/>
        </p:nvPicPr>
        <p:blipFill>
          <a:blip r:embed="rId2" cstate="print"/>
          <a:stretch>
            <a:fillRect/>
          </a:stretch>
        </p:blipFill>
        <p:spPr>
          <a:xfrm>
            <a:off x="0" y="1752600"/>
            <a:ext cx="9144000" cy="5105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381000"/>
            <a:ext cx="7620000" cy="646331"/>
          </a:xfrm>
          <a:prstGeom prst="rect">
            <a:avLst/>
          </a:prstGeom>
          <a:noFill/>
        </p:spPr>
        <p:txBody>
          <a:bodyPr wrap="square" rtlCol="0">
            <a:spAutoFit/>
          </a:bodyPr>
          <a:lstStyle/>
          <a:p>
            <a:r>
              <a:rPr lang="en-US" dirty="0" smtClean="0"/>
              <a:t>Step 1 </a:t>
            </a:r>
            <a:r>
              <a:rPr lang="en-US" dirty="0" smtClean="0"/>
              <a:t>– Lower the back seat to expose the 5 interior panel clips that will need to be removed.  Use your panel  puller took to remove them.</a:t>
            </a:r>
            <a:endParaRPr lang="en-US" dirty="0"/>
          </a:p>
        </p:txBody>
      </p:sp>
      <p:pic>
        <p:nvPicPr>
          <p:cNvPr id="4" name="Picture 3" descr="20140809_102838.jpg"/>
          <p:cNvPicPr>
            <a:picLocks noChangeAspect="1"/>
          </p:cNvPicPr>
          <p:nvPr/>
        </p:nvPicPr>
        <p:blipFill>
          <a:blip r:embed="rId2" cstate="print"/>
          <a:stretch>
            <a:fillRect/>
          </a:stretch>
        </p:blipFill>
        <p:spPr>
          <a:xfrm rot="5400000">
            <a:off x="-546100" y="1765300"/>
            <a:ext cx="5588000" cy="4191000"/>
          </a:xfrm>
          <a:prstGeom prst="rect">
            <a:avLst/>
          </a:prstGeom>
        </p:spPr>
      </p:pic>
      <p:pic>
        <p:nvPicPr>
          <p:cNvPr id="7" name="Picture 6" descr="20140809_102902.jpg"/>
          <p:cNvPicPr>
            <a:picLocks noChangeAspect="1"/>
          </p:cNvPicPr>
          <p:nvPr/>
        </p:nvPicPr>
        <p:blipFill>
          <a:blip r:embed="rId3" cstate="print"/>
          <a:stretch>
            <a:fillRect/>
          </a:stretch>
        </p:blipFill>
        <p:spPr>
          <a:xfrm rot="5400000">
            <a:off x="4152900" y="1866900"/>
            <a:ext cx="5562600" cy="3962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381000"/>
            <a:ext cx="7391400" cy="646331"/>
          </a:xfrm>
          <a:prstGeom prst="rect">
            <a:avLst/>
          </a:prstGeom>
          <a:noFill/>
        </p:spPr>
        <p:txBody>
          <a:bodyPr wrap="square" rtlCol="0">
            <a:spAutoFit/>
          </a:bodyPr>
          <a:lstStyle/>
          <a:p>
            <a:r>
              <a:rPr lang="en-US" dirty="0" smtClean="0"/>
              <a:t>Step 2 – </a:t>
            </a:r>
            <a:r>
              <a:rPr lang="en-US" dirty="0" smtClean="0"/>
              <a:t>Next, lift the edge of the plastic panel to expose the 12mm factory bolt that needs to be removed.  There are 2 that need to be removed.  </a:t>
            </a:r>
            <a:r>
              <a:rPr lang="en-US" dirty="0" smtClean="0"/>
              <a:t>   </a:t>
            </a:r>
            <a:endParaRPr lang="en-US" dirty="0"/>
          </a:p>
        </p:txBody>
      </p:sp>
      <p:pic>
        <p:nvPicPr>
          <p:cNvPr id="7" name="Picture 6" descr="20140809_104023.jpg"/>
          <p:cNvPicPr>
            <a:picLocks noChangeAspect="1"/>
          </p:cNvPicPr>
          <p:nvPr/>
        </p:nvPicPr>
        <p:blipFill>
          <a:blip r:embed="rId2" cstate="print"/>
          <a:stretch>
            <a:fillRect/>
          </a:stretch>
        </p:blipFill>
        <p:spPr>
          <a:xfrm rot="5400000">
            <a:off x="1513101" y="1239624"/>
            <a:ext cx="5781675" cy="54550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457200"/>
            <a:ext cx="7620000" cy="646331"/>
          </a:xfrm>
          <a:prstGeom prst="rect">
            <a:avLst/>
          </a:prstGeom>
          <a:noFill/>
        </p:spPr>
        <p:txBody>
          <a:bodyPr wrap="square" rtlCol="0">
            <a:spAutoFit/>
          </a:bodyPr>
          <a:lstStyle/>
          <a:p>
            <a:r>
              <a:rPr lang="en-US" dirty="0" smtClean="0"/>
              <a:t>Step 3 – </a:t>
            </a:r>
            <a:r>
              <a:rPr lang="en-US" dirty="0" smtClean="0"/>
              <a:t>After you have removed the factory bolt, replace it with the supplied M8x1.25 button head bolt and washer. </a:t>
            </a:r>
            <a:endParaRPr lang="en-US" dirty="0"/>
          </a:p>
        </p:txBody>
      </p:sp>
      <p:pic>
        <p:nvPicPr>
          <p:cNvPr id="5" name="Picture 4" descr="20140809_105309.jpg"/>
          <p:cNvPicPr>
            <a:picLocks noChangeAspect="1"/>
          </p:cNvPicPr>
          <p:nvPr/>
        </p:nvPicPr>
        <p:blipFill>
          <a:blip r:embed="rId2" cstate="print"/>
          <a:stretch>
            <a:fillRect/>
          </a:stretch>
        </p:blipFill>
        <p:spPr>
          <a:xfrm rot="5400000">
            <a:off x="1905000" y="1295400"/>
            <a:ext cx="5105400" cy="5257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81000"/>
            <a:ext cx="7696200" cy="923330"/>
          </a:xfrm>
          <a:prstGeom prst="rect">
            <a:avLst/>
          </a:prstGeom>
          <a:noFill/>
        </p:spPr>
        <p:txBody>
          <a:bodyPr wrap="square" rtlCol="0">
            <a:spAutoFit/>
          </a:bodyPr>
          <a:lstStyle/>
          <a:p>
            <a:r>
              <a:rPr lang="en-US" dirty="0" smtClean="0"/>
              <a:t>Step 4 – </a:t>
            </a:r>
            <a:r>
              <a:rPr lang="en-US" dirty="0" smtClean="0"/>
              <a:t>Now get your bracket and flip it over so the recessed holes are facing towards you.  </a:t>
            </a:r>
            <a:r>
              <a:rPr lang="en-US" dirty="0" smtClean="0"/>
              <a:t>Take the supplied 5/16 bolts and your EXO mounts and bolt these together.</a:t>
            </a:r>
            <a:endParaRPr lang="en-US" dirty="0"/>
          </a:p>
        </p:txBody>
      </p:sp>
      <p:pic>
        <p:nvPicPr>
          <p:cNvPr id="4" name="Picture 3" descr="20140809_104321.jpg"/>
          <p:cNvPicPr>
            <a:picLocks noChangeAspect="1"/>
          </p:cNvPicPr>
          <p:nvPr/>
        </p:nvPicPr>
        <p:blipFill>
          <a:blip r:embed="rId2" cstate="print"/>
          <a:stretch>
            <a:fillRect/>
          </a:stretch>
        </p:blipFill>
        <p:spPr>
          <a:xfrm>
            <a:off x="0" y="2362200"/>
            <a:ext cx="9144000" cy="3200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04800"/>
            <a:ext cx="7696200" cy="923330"/>
          </a:xfrm>
          <a:prstGeom prst="rect">
            <a:avLst/>
          </a:prstGeom>
          <a:noFill/>
        </p:spPr>
        <p:txBody>
          <a:bodyPr wrap="square" rtlCol="0">
            <a:spAutoFit/>
          </a:bodyPr>
          <a:lstStyle/>
          <a:p>
            <a:r>
              <a:rPr lang="en-US" dirty="0" smtClean="0"/>
              <a:t>Step 5 – </a:t>
            </a:r>
            <a:r>
              <a:rPr lang="en-US" dirty="0" smtClean="0"/>
              <a:t>Here you can see the two new bolts that were installed in Step 3, take you FFC bracket with the EXO mounts installed and slide it over the exposed thread of the bolts.  Install the supplied M8 flange nuts and tighten by hand.  </a:t>
            </a:r>
            <a:endParaRPr lang="en-US" dirty="0"/>
          </a:p>
        </p:txBody>
      </p:sp>
      <p:pic>
        <p:nvPicPr>
          <p:cNvPr id="7" name="Picture 6" descr="20140809_105502.jpg"/>
          <p:cNvPicPr>
            <a:picLocks noChangeAspect="1"/>
          </p:cNvPicPr>
          <p:nvPr/>
        </p:nvPicPr>
        <p:blipFill>
          <a:blip r:embed="rId2" cstate="print"/>
          <a:stretch>
            <a:fillRect/>
          </a:stretch>
        </p:blipFill>
        <p:spPr>
          <a:xfrm>
            <a:off x="0" y="1905000"/>
            <a:ext cx="9144000" cy="4953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533400"/>
            <a:ext cx="7010400" cy="646331"/>
          </a:xfrm>
          <a:prstGeom prst="rect">
            <a:avLst/>
          </a:prstGeom>
          <a:noFill/>
        </p:spPr>
        <p:txBody>
          <a:bodyPr wrap="square" rtlCol="0">
            <a:spAutoFit/>
          </a:bodyPr>
          <a:lstStyle/>
          <a:p>
            <a:r>
              <a:rPr lang="en-US" dirty="0" smtClean="0"/>
              <a:t>Step </a:t>
            </a:r>
            <a:r>
              <a:rPr lang="en-US" dirty="0" smtClean="0"/>
              <a:t>6 – Now take your center punch and mark where to drill.  After you have center punched the hole, go ahead and remove the FFC bracket.</a:t>
            </a:r>
            <a:endParaRPr lang="en-US" dirty="0"/>
          </a:p>
        </p:txBody>
      </p:sp>
      <p:pic>
        <p:nvPicPr>
          <p:cNvPr id="5" name="Picture 4" descr="20140809_110052.jpg"/>
          <p:cNvPicPr>
            <a:picLocks noChangeAspect="1"/>
          </p:cNvPicPr>
          <p:nvPr/>
        </p:nvPicPr>
        <p:blipFill>
          <a:blip r:embed="rId2" cstate="print"/>
          <a:stretch>
            <a:fillRect/>
          </a:stretch>
        </p:blipFill>
        <p:spPr>
          <a:xfrm>
            <a:off x="0" y="1828800"/>
            <a:ext cx="9144000" cy="5029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381000"/>
            <a:ext cx="7620000" cy="1754326"/>
          </a:xfrm>
          <a:prstGeom prst="rect">
            <a:avLst/>
          </a:prstGeom>
          <a:noFill/>
        </p:spPr>
        <p:txBody>
          <a:bodyPr wrap="square" rtlCol="0">
            <a:spAutoFit/>
          </a:bodyPr>
          <a:lstStyle/>
          <a:p>
            <a:r>
              <a:rPr lang="en-US" dirty="0" smtClean="0"/>
              <a:t>Step 7 – </a:t>
            </a:r>
            <a:r>
              <a:rPr lang="en-US" dirty="0" smtClean="0"/>
              <a:t> Get your stepped drill bit and cordless drill, find your center punch mark and begin drilling.  *</a:t>
            </a:r>
            <a:r>
              <a:rPr lang="en-US" b="1" dirty="0" smtClean="0"/>
              <a:t>Be sure you hold the plastic panel on the other side to prevent from drilling into it.  </a:t>
            </a:r>
            <a:r>
              <a:rPr lang="en-US" dirty="0" smtClean="0"/>
              <a:t>Depending on how perfect your center punch hole is you may need to enlarge the hole slightly.  Start with a 3/8 inch hole, if that doesn’t work, then widen the hole by a 1/32</a:t>
            </a:r>
            <a:r>
              <a:rPr lang="en-US" baseline="30000" dirty="0" smtClean="0"/>
              <a:t>nd</a:t>
            </a:r>
            <a:r>
              <a:rPr lang="en-US" dirty="0" smtClean="0"/>
              <a:t>  of an inch at a time. </a:t>
            </a:r>
          </a:p>
          <a:p>
            <a:r>
              <a:rPr lang="en-US" b="1" dirty="0" smtClean="0"/>
              <a:t>*Note: G</a:t>
            </a:r>
            <a:r>
              <a:rPr lang="en-US" b="1" dirty="0" smtClean="0"/>
              <a:t>o no larger than  a 7/16</a:t>
            </a:r>
            <a:r>
              <a:rPr lang="en-US" b="1" baseline="30000" dirty="0" smtClean="0"/>
              <a:t>th</a:t>
            </a:r>
            <a:r>
              <a:rPr lang="en-US" b="1" dirty="0" smtClean="0"/>
              <a:t> hole.</a:t>
            </a:r>
            <a:endParaRPr lang="en-US" b="1" dirty="0"/>
          </a:p>
        </p:txBody>
      </p:sp>
      <p:pic>
        <p:nvPicPr>
          <p:cNvPr id="5" name="Picture 4" descr="20140809_110403.jpg"/>
          <p:cNvPicPr>
            <a:picLocks noChangeAspect="1"/>
          </p:cNvPicPr>
          <p:nvPr/>
        </p:nvPicPr>
        <p:blipFill>
          <a:blip r:embed="rId2" cstate="print"/>
          <a:stretch>
            <a:fillRect/>
          </a:stretch>
        </p:blipFill>
        <p:spPr>
          <a:xfrm rot="5400000">
            <a:off x="2247899" y="-38101"/>
            <a:ext cx="4648200" cy="914400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457200"/>
            <a:ext cx="7162800" cy="923330"/>
          </a:xfrm>
          <a:prstGeom prst="rect">
            <a:avLst/>
          </a:prstGeom>
          <a:noFill/>
        </p:spPr>
        <p:txBody>
          <a:bodyPr wrap="square" rtlCol="0">
            <a:spAutoFit/>
          </a:bodyPr>
          <a:lstStyle/>
          <a:p>
            <a:r>
              <a:rPr lang="en-US" dirty="0" smtClean="0"/>
              <a:t>Step 8 – </a:t>
            </a:r>
            <a:r>
              <a:rPr lang="en-US" dirty="0" smtClean="0"/>
              <a:t> Re-install the FFC bracket and use the supplied M8 bolts and large washers, thread them into the bracket.  Be sure to hole the FFC bracket tight to car as you tighten the bolts.</a:t>
            </a:r>
            <a:endParaRPr lang="en-US" dirty="0"/>
          </a:p>
        </p:txBody>
      </p:sp>
      <p:pic>
        <p:nvPicPr>
          <p:cNvPr id="5" name="Picture 4" descr="20140809_112206.jpg"/>
          <p:cNvPicPr>
            <a:picLocks noChangeAspect="1"/>
          </p:cNvPicPr>
          <p:nvPr/>
        </p:nvPicPr>
        <p:blipFill>
          <a:blip r:embed="rId2" cstate="print"/>
          <a:stretch>
            <a:fillRect/>
          </a:stretch>
        </p:blipFill>
        <p:spPr>
          <a:xfrm rot="5400000">
            <a:off x="-76200" y="1905000"/>
            <a:ext cx="5257800" cy="4648200"/>
          </a:xfrm>
          <a:prstGeom prst="rect">
            <a:avLst/>
          </a:prstGeom>
        </p:spPr>
      </p:pic>
      <p:pic>
        <p:nvPicPr>
          <p:cNvPr id="6" name="Picture 5" descr="20140809_112351.jpg"/>
          <p:cNvPicPr>
            <a:picLocks noChangeAspect="1"/>
          </p:cNvPicPr>
          <p:nvPr/>
        </p:nvPicPr>
        <p:blipFill>
          <a:blip r:embed="rId3" cstate="print"/>
          <a:stretch>
            <a:fillRect/>
          </a:stretch>
        </p:blipFill>
        <p:spPr>
          <a:xfrm rot="5400000">
            <a:off x="4260850" y="2203450"/>
            <a:ext cx="5727700" cy="358140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508</Words>
  <Application>Microsoft Office PowerPoint</Application>
  <PresentationFormat>On-screen Show (4:3)</PresentationFormat>
  <Paragraphs>31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dc:creator>
  <cp:lastModifiedBy>AC</cp:lastModifiedBy>
  <cp:revision>17</cp:revision>
  <dcterms:created xsi:type="dcterms:W3CDTF">2014-04-16T17:55:09Z</dcterms:created>
  <dcterms:modified xsi:type="dcterms:W3CDTF">2014-08-09T20:33:29Z</dcterms:modified>
</cp:coreProperties>
</file>